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5"/>
  </p:notesMasterIdLst>
  <p:handoutMasterIdLst>
    <p:handoutMasterId r:id="rId6"/>
  </p:handoutMasterIdLst>
  <p:sldIdLst>
    <p:sldId id="284" r:id="rId2"/>
    <p:sldId id="286" r:id="rId3"/>
    <p:sldId id="299" r:id="rId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Narrow"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Narrow"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Narrow"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Narrow"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Narrow"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Narrow"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Narrow"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Narrow"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Narrow"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28C835"/>
    <a:srgbClr val="13ED2D"/>
    <a:srgbClr val="0DF30D"/>
    <a:srgbClr val="00FF00"/>
    <a:srgbClr val="D96C0B"/>
    <a:srgbClr val="FFCC00"/>
    <a:srgbClr val="FF0000"/>
    <a:srgbClr val="FFFF66"/>
    <a:srgbClr val="292929"/>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2082" autoAdjust="0"/>
  </p:normalViewPr>
  <p:slideViewPr>
    <p:cSldViewPr snapToGrid="0">
      <p:cViewPr varScale="1">
        <p:scale>
          <a:sx n="127" d="100"/>
          <a:sy n="127" d="100"/>
        </p:scale>
        <p:origin x="-1160" y="-104"/>
      </p:cViewPr>
      <p:guideLst>
        <p:guide orient="horz" pos="1104"/>
        <p:guide orient="horz" pos="3686"/>
        <p:guide orient="horz" pos="1193"/>
        <p:guide pos="288"/>
        <p:guide pos="5472"/>
        <p:guide pos="231"/>
        <p:guide pos="2767"/>
        <p:guide pos="5527"/>
        <p:guide pos="2979"/>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570" y="1080"/>
      </p:cViewPr>
      <p:guideLst>
        <p:guide orient="horz" pos="4166"/>
        <p:guide pos="2304"/>
      </p:guideLst>
    </p:cSldViewPr>
  </p:notes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14339"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a:defRPr sz="1300"/>
            </a:lvl1pPr>
          </a:lstStyle>
          <a:p>
            <a:pPr>
              <a:defRPr/>
            </a:pPr>
            <a:fld id="{DE9F2CF2-021E-4310-9E1A-FDD8F536CDB2}" type="datetime1">
              <a:rPr lang="en-US"/>
              <a:pPr>
                <a:defRPr/>
              </a:pPr>
              <a:t>8/11/11</a:t>
            </a:fld>
            <a:endParaRPr lang="en-US"/>
          </a:p>
        </p:txBody>
      </p:sp>
      <p:sp>
        <p:nvSpPr>
          <p:cNvPr id="14340"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14341"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a:defRPr sz="1300"/>
            </a:lvl1pPr>
          </a:lstStyle>
          <a:p>
            <a:pPr>
              <a:defRPr/>
            </a:pPr>
            <a:fld id="{6EB0C152-CC7A-4BE9-982C-FC3CC54F635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17411" name="Rectangle 9"/>
          <p:cNvSpPr>
            <a:spLocks noGrp="1" noRot="1" noChangeAspect="1" noChangeArrowheads="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9" name="Rectangle 11"/>
          <p:cNvSpPr>
            <a:spLocks noGrp="1" noChangeArrowheads="1"/>
          </p:cNvSpPr>
          <p:nvPr>
            <p:ph type="dt" idx="1"/>
          </p:nvPr>
        </p:nvSpPr>
        <p:spPr bwMode="auto">
          <a:xfrm>
            <a:off x="414528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a:defRPr sz="1300"/>
            </a:lvl1pPr>
          </a:lstStyle>
          <a:p>
            <a:pPr>
              <a:defRPr/>
            </a:pPr>
            <a:fld id="{950E9183-018B-4833-84E4-6C8779D4B10F}" type="datetime1">
              <a:rPr lang="en-US"/>
              <a:pPr>
                <a:defRPr/>
              </a:pPr>
              <a:t>8/11/11</a:t>
            </a:fld>
            <a:endParaRPr lang="en-US"/>
          </a:p>
        </p:txBody>
      </p:sp>
      <p:sp>
        <p:nvSpPr>
          <p:cNvPr id="2060" name="Rectangle 12"/>
          <p:cNvSpPr>
            <a:spLocks noGrp="1" noChangeArrowheads="1"/>
          </p:cNvSpPr>
          <p:nvPr>
            <p:ph type="ftr" sz="quarter" idx="4"/>
          </p:nvPr>
        </p:nvSpPr>
        <p:spPr bwMode="auto">
          <a:xfrm>
            <a:off x="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2061" name="Rectangle 13"/>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a:defRPr sz="1300"/>
            </a:lvl1pPr>
          </a:lstStyle>
          <a:p>
            <a:pPr>
              <a:defRPr/>
            </a:pPr>
            <a:fld id="{18E36B35-A765-448F-89E0-C11C4AFB9108}"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pitchFamily="-28" charset="0"/>
        <a:ea typeface="ＭＳ Ｐゴシック" pitchFamily="34"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28" charset="0"/>
        <a:ea typeface="ＭＳ Ｐゴシック" pitchFamily="-2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28" charset="0"/>
        <a:ea typeface="ＭＳ Ｐゴシック" pitchFamily="-2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28" charset="0"/>
        <a:ea typeface="ＭＳ Ｐゴシック" pitchFamily="-2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28" charset="0"/>
        <a:ea typeface="ＭＳ Ｐゴシック"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11"/>
          <p:cNvSpPr>
            <a:spLocks noGrp="1" noChangeArrowheads="1"/>
          </p:cNvSpPr>
          <p:nvPr>
            <p:ph type="dt" sz="quarter" idx="1"/>
          </p:nvPr>
        </p:nvSpPr>
        <p:spPr>
          <a:noFill/>
        </p:spPr>
        <p:txBody>
          <a:bodyPr/>
          <a:lstStyle/>
          <a:p>
            <a:fld id="{C0E44C65-C627-4C88-B737-0BA58777664E}" type="datetime1">
              <a:rPr lang="en-US" smtClean="0"/>
              <a:pPr/>
              <a:t>8/11/11</a:t>
            </a:fld>
            <a:endParaRPr lang="en-US" smtClean="0"/>
          </a:p>
        </p:txBody>
      </p:sp>
      <p:sp>
        <p:nvSpPr>
          <p:cNvPr id="18435" name="Rectangle 13"/>
          <p:cNvSpPr>
            <a:spLocks noGrp="1" noChangeArrowheads="1"/>
          </p:cNvSpPr>
          <p:nvPr>
            <p:ph type="sldNum" sz="quarter" idx="5"/>
          </p:nvPr>
        </p:nvSpPr>
        <p:spPr>
          <a:noFill/>
        </p:spPr>
        <p:txBody>
          <a:bodyPr/>
          <a:lstStyle/>
          <a:p>
            <a:fld id="{16A5FA90-77E3-4594-9A7B-B6699F7B9EA7}" type="slidenum">
              <a:rPr lang="en-US" smtClean="0"/>
              <a:pPr/>
              <a:t>1</a:t>
            </a:fld>
            <a:endParaRPr lang="en-US" smtClean="0"/>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p:spPr>
        <p:txBody>
          <a:bodyPr/>
          <a:lstStyle/>
          <a:p>
            <a:pPr>
              <a:spcBef>
                <a:spcPct val="0"/>
              </a:spcBef>
            </a:pPr>
            <a:r>
              <a:rPr lang="en-US" dirty="0" smtClean="0">
                <a:solidFill>
                  <a:schemeClr val="bg1"/>
                </a:solidFill>
                <a:latin typeface="Arial" charset="0"/>
              </a:rPr>
              <a:t>© 2011 Schlumberger Excellence in Educational Development, Inc.  All rights reserved. Permission is granted to make copies of this document for educational purposes only, provided that this copyright notice is reproduced in full. Contact SEED at SEED@slb.com for further information.</a:t>
            </a:r>
            <a:endParaRPr kumimoji="0" lang="en-US" dirty="0" smtClean="0">
              <a:solidFill>
                <a:schemeClr val="bg1"/>
              </a:solidFill>
              <a:latin typeface="Arial" charset="0"/>
            </a:endParaRPr>
          </a:p>
          <a:p>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11"/>
          <p:cNvSpPr>
            <a:spLocks noGrp="1" noChangeArrowheads="1"/>
          </p:cNvSpPr>
          <p:nvPr>
            <p:ph type="dt" sz="quarter" idx="1"/>
          </p:nvPr>
        </p:nvSpPr>
        <p:spPr>
          <a:noFill/>
        </p:spPr>
        <p:txBody>
          <a:bodyPr/>
          <a:lstStyle/>
          <a:p>
            <a:fld id="{25AA99D6-1B33-4E62-B6C6-320FCFA07468}" type="datetime1">
              <a:rPr lang="en-US" smtClean="0"/>
              <a:pPr/>
              <a:t>8/11/11</a:t>
            </a:fld>
            <a:endParaRPr lang="en-US" smtClean="0"/>
          </a:p>
        </p:txBody>
      </p:sp>
      <p:sp>
        <p:nvSpPr>
          <p:cNvPr id="19459" name="Rectangle 13"/>
          <p:cNvSpPr>
            <a:spLocks noGrp="1" noChangeArrowheads="1"/>
          </p:cNvSpPr>
          <p:nvPr>
            <p:ph type="sldNum" sz="quarter" idx="5"/>
          </p:nvPr>
        </p:nvSpPr>
        <p:spPr>
          <a:noFill/>
        </p:spPr>
        <p:txBody>
          <a:bodyPr/>
          <a:lstStyle/>
          <a:p>
            <a:fld id="{D58C81FE-96C9-43CD-841C-6A7C4FA9C2FC}" type="slidenum">
              <a:rPr lang="en-US" smtClean="0"/>
              <a:pPr/>
              <a:t>2</a:t>
            </a:fld>
            <a:endParaRPr lang="en-US" smtClean="0"/>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p:spPr>
        <p:txBody>
          <a:bodyPr/>
          <a:lstStyle/>
          <a:p>
            <a:r>
              <a:rPr lang="en-US" dirty="0" smtClean="0">
                <a:latin typeface="Arial" charset="0"/>
              </a:rPr>
              <a:t>© 2011 Schlumberger Excellence in Educational Development, Inc.  All rights reserved. Permission is granted to make copies of this document for educational purposes only, provided that this copyright notice is reproduced in full.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11"/>
          <p:cNvSpPr>
            <a:spLocks noGrp="1" noChangeArrowheads="1"/>
          </p:cNvSpPr>
          <p:nvPr>
            <p:ph type="dt" sz="quarter" idx="1"/>
          </p:nvPr>
        </p:nvSpPr>
        <p:spPr>
          <a:noFill/>
        </p:spPr>
        <p:txBody>
          <a:bodyPr/>
          <a:lstStyle/>
          <a:p>
            <a:fld id="{C0E44C65-C627-4C88-B737-0BA58777664E}" type="datetime1">
              <a:rPr lang="en-US" smtClean="0"/>
              <a:pPr/>
              <a:t>8/11/11</a:t>
            </a:fld>
            <a:endParaRPr lang="en-US" smtClean="0"/>
          </a:p>
        </p:txBody>
      </p:sp>
      <p:sp>
        <p:nvSpPr>
          <p:cNvPr id="18435" name="Rectangle 13"/>
          <p:cNvSpPr>
            <a:spLocks noGrp="1" noChangeArrowheads="1"/>
          </p:cNvSpPr>
          <p:nvPr>
            <p:ph type="sldNum" sz="quarter" idx="5"/>
          </p:nvPr>
        </p:nvSpPr>
        <p:spPr>
          <a:noFill/>
        </p:spPr>
        <p:txBody>
          <a:bodyPr/>
          <a:lstStyle/>
          <a:p>
            <a:fld id="{16A5FA90-77E3-4594-9A7B-B6699F7B9EA7}" type="slidenum">
              <a:rPr lang="en-US" smtClean="0"/>
              <a:pPr/>
              <a:t>3</a:t>
            </a:fld>
            <a:endParaRPr lang="en-US" smtClean="0"/>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p:spPr>
        <p:txBody>
          <a:bodyPr/>
          <a:lstStyle/>
          <a:p>
            <a:pPr>
              <a:spcBef>
                <a:spcPct val="0"/>
              </a:spcBef>
            </a:pPr>
            <a:r>
              <a:rPr lang="en-US" dirty="0" smtClean="0">
                <a:solidFill>
                  <a:schemeClr val="bg1"/>
                </a:solidFill>
                <a:latin typeface="Arial" charset="0"/>
              </a:rPr>
              <a:t>© 2011 Schlumberger Excellence in Educational Development, Inc.  All rights reserved. Permission is granted to make copies of this document for educational purposes only, provided that this copyright notice is reproduced in full. Contact SEED at SEED@slb.com for further information.</a:t>
            </a:r>
            <a:endParaRPr kumimoji="0" lang="en-US" dirty="0" smtClean="0">
              <a:solidFill>
                <a:schemeClr val="bg1"/>
              </a:solidFill>
              <a:latin typeface="Arial" charset="0"/>
            </a:endParaRPr>
          </a:p>
          <a:p>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2" name="Picture 19" descr="SEED Logo"/>
          <p:cNvPicPr>
            <a:picLocks noChangeAspect="1" noChangeArrowheads="1"/>
          </p:cNvPicPr>
          <p:nvPr userDrawn="1"/>
        </p:nvPicPr>
        <p:blipFill>
          <a:blip r:embed="rId2"/>
          <a:srcRect/>
          <a:stretch>
            <a:fillRect/>
          </a:stretch>
        </p:blipFill>
        <p:spPr bwMode="auto">
          <a:xfrm>
            <a:off x="484188" y="390525"/>
            <a:ext cx="1317625" cy="896938"/>
          </a:xfrm>
          <a:prstGeom prst="rect">
            <a:avLst/>
          </a:prstGeom>
          <a:noFill/>
          <a:ln w="9525">
            <a:noFill/>
            <a:miter lim="800000"/>
            <a:headEnd/>
            <a:tailEnd/>
          </a:ln>
        </p:spPr>
      </p:pic>
      <p:pic>
        <p:nvPicPr>
          <p:cNvPr id="3" name="Picture 18"/>
          <p:cNvPicPr>
            <a:picLocks noChangeAspect="1" noChangeArrowheads="1"/>
          </p:cNvPicPr>
          <p:nvPr userDrawn="1"/>
        </p:nvPicPr>
        <p:blipFill>
          <a:blip r:embed="rId3">
            <a:clrChange>
              <a:clrFrom>
                <a:srgbClr val="003366"/>
              </a:clrFrom>
              <a:clrTo>
                <a:srgbClr val="003366">
                  <a:alpha val="0"/>
                </a:srgbClr>
              </a:clrTo>
            </a:clrChange>
            <a:grayscl/>
            <a:biLevel thresh="50000"/>
          </a:blip>
          <a:srcRect/>
          <a:stretch>
            <a:fillRect/>
          </a:stretch>
        </p:blipFill>
        <p:spPr bwMode="black">
          <a:xfrm>
            <a:off x="7654925" y="6289675"/>
            <a:ext cx="1168400" cy="300038"/>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304800"/>
            <a:ext cx="2103437" cy="5546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6713" y="304800"/>
            <a:ext cx="61595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66713" y="304800"/>
            <a:ext cx="841533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6713" y="1657350"/>
            <a:ext cx="4130675"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9788" y="1657350"/>
            <a:ext cx="4132262" cy="2020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9788" y="3830638"/>
            <a:ext cx="4132262" cy="2020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66713" y="304800"/>
            <a:ext cx="8415337" cy="554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6713" y="1657350"/>
            <a:ext cx="41306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657350"/>
            <a:ext cx="4132262"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66713" y="304800"/>
            <a:ext cx="8415337" cy="114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10"/>
          <p:cNvSpPr>
            <a:spLocks noGrp="1" noChangeArrowheads="1"/>
          </p:cNvSpPr>
          <p:nvPr>
            <p:ph type="body" idx="1"/>
          </p:nvPr>
        </p:nvSpPr>
        <p:spPr bwMode="auto">
          <a:xfrm>
            <a:off x="366713" y="1657350"/>
            <a:ext cx="8415337" cy="4194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7" descr="SEED Logo"/>
          <p:cNvPicPr>
            <a:picLocks noChangeAspect="1" noChangeArrowheads="1"/>
          </p:cNvPicPr>
          <p:nvPr userDrawn="1"/>
        </p:nvPicPr>
        <p:blipFill>
          <a:blip r:embed="rId15"/>
          <a:srcRect/>
          <a:stretch>
            <a:fillRect/>
          </a:stretch>
        </p:blipFill>
        <p:spPr bwMode="auto">
          <a:xfrm>
            <a:off x="484188" y="390525"/>
            <a:ext cx="1317625" cy="896938"/>
          </a:xfrm>
          <a:prstGeom prst="rect">
            <a:avLst/>
          </a:prstGeom>
          <a:noFill/>
          <a:ln w="9525">
            <a:noFill/>
            <a:miter lim="800000"/>
            <a:headEnd/>
            <a:tailEnd/>
          </a:ln>
        </p:spPr>
      </p:pic>
      <p:pic>
        <p:nvPicPr>
          <p:cNvPr id="1029" name="Picture 18"/>
          <p:cNvPicPr>
            <a:picLocks noChangeAspect="1" noChangeArrowheads="1"/>
          </p:cNvPicPr>
          <p:nvPr userDrawn="1"/>
        </p:nvPicPr>
        <p:blipFill>
          <a:blip r:embed="rId16">
            <a:clrChange>
              <a:clrFrom>
                <a:srgbClr val="003366"/>
              </a:clrFrom>
              <a:clrTo>
                <a:srgbClr val="003366">
                  <a:alpha val="0"/>
                </a:srgbClr>
              </a:clrTo>
            </a:clrChange>
            <a:grayscl/>
            <a:biLevel thresh="50000"/>
          </a:blip>
          <a:srcRect/>
          <a:stretch>
            <a:fillRect/>
          </a:stretch>
        </p:blipFill>
        <p:spPr bwMode="black">
          <a:xfrm>
            <a:off x="7740650" y="6356350"/>
            <a:ext cx="1168400" cy="3000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1"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txStyles>
    <p:titleStyle>
      <a:lvl1pPr algn="l" rtl="0" eaLnBrk="0" fontAlgn="base" hangingPunct="0">
        <a:spcBef>
          <a:spcPct val="0"/>
        </a:spcBef>
        <a:spcAft>
          <a:spcPct val="0"/>
        </a:spcAft>
        <a:defRPr kumimoji="1"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kumimoji="1" sz="3600">
          <a:solidFill>
            <a:schemeClr val="tx2"/>
          </a:solidFill>
          <a:latin typeface="Arial Narrow" pitchFamily="-28" charset="0"/>
          <a:ea typeface="ＭＳ Ｐゴシック" pitchFamily="34" charset="-128"/>
        </a:defRPr>
      </a:lvl2pPr>
      <a:lvl3pPr algn="l" rtl="0" eaLnBrk="0" fontAlgn="base" hangingPunct="0">
        <a:spcBef>
          <a:spcPct val="0"/>
        </a:spcBef>
        <a:spcAft>
          <a:spcPct val="0"/>
        </a:spcAft>
        <a:defRPr kumimoji="1" sz="3600">
          <a:solidFill>
            <a:schemeClr val="tx2"/>
          </a:solidFill>
          <a:latin typeface="Arial Narrow" pitchFamily="-28" charset="0"/>
          <a:ea typeface="ＭＳ Ｐゴシック" pitchFamily="34" charset="-128"/>
        </a:defRPr>
      </a:lvl3pPr>
      <a:lvl4pPr algn="l" rtl="0" eaLnBrk="0" fontAlgn="base" hangingPunct="0">
        <a:spcBef>
          <a:spcPct val="0"/>
        </a:spcBef>
        <a:spcAft>
          <a:spcPct val="0"/>
        </a:spcAft>
        <a:defRPr kumimoji="1" sz="3600">
          <a:solidFill>
            <a:schemeClr val="tx2"/>
          </a:solidFill>
          <a:latin typeface="Arial Narrow" pitchFamily="-28" charset="0"/>
          <a:ea typeface="ＭＳ Ｐゴシック" pitchFamily="34" charset="-128"/>
        </a:defRPr>
      </a:lvl4pPr>
      <a:lvl5pPr algn="l" rtl="0" eaLnBrk="0" fontAlgn="base" hangingPunct="0">
        <a:spcBef>
          <a:spcPct val="0"/>
        </a:spcBef>
        <a:spcAft>
          <a:spcPct val="0"/>
        </a:spcAft>
        <a:defRPr kumimoji="1" sz="3600">
          <a:solidFill>
            <a:schemeClr val="tx2"/>
          </a:solidFill>
          <a:latin typeface="Arial Narrow" pitchFamily="-28" charset="0"/>
          <a:ea typeface="ＭＳ Ｐゴシック" pitchFamily="34" charset="-128"/>
        </a:defRPr>
      </a:lvl5pPr>
      <a:lvl6pPr marL="457200" algn="l" rtl="0" eaLnBrk="0" fontAlgn="base" hangingPunct="0">
        <a:spcBef>
          <a:spcPct val="0"/>
        </a:spcBef>
        <a:spcAft>
          <a:spcPct val="0"/>
        </a:spcAft>
        <a:defRPr kumimoji="1" sz="3600">
          <a:solidFill>
            <a:schemeClr val="tx2"/>
          </a:solidFill>
          <a:latin typeface="Arial Narrow" pitchFamily="-28" charset="0"/>
        </a:defRPr>
      </a:lvl6pPr>
      <a:lvl7pPr marL="914400" algn="l" rtl="0" eaLnBrk="0" fontAlgn="base" hangingPunct="0">
        <a:spcBef>
          <a:spcPct val="0"/>
        </a:spcBef>
        <a:spcAft>
          <a:spcPct val="0"/>
        </a:spcAft>
        <a:defRPr kumimoji="1" sz="3600">
          <a:solidFill>
            <a:schemeClr val="tx2"/>
          </a:solidFill>
          <a:latin typeface="Arial Narrow" pitchFamily="-28" charset="0"/>
        </a:defRPr>
      </a:lvl7pPr>
      <a:lvl8pPr marL="1371600" algn="l" rtl="0" eaLnBrk="0" fontAlgn="base" hangingPunct="0">
        <a:spcBef>
          <a:spcPct val="0"/>
        </a:spcBef>
        <a:spcAft>
          <a:spcPct val="0"/>
        </a:spcAft>
        <a:defRPr kumimoji="1" sz="3600">
          <a:solidFill>
            <a:schemeClr val="tx2"/>
          </a:solidFill>
          <a:latin typeface="Arial Narrow" pitchFamily="-28" charset="0"/>
        </a:defRPr>
      </a:lvl8pPr>
      <a:lvl9pPr marL="1828800" algn="l" rtl="0" eaLnBrk="0" fontAlgn="base" hangingPunct="0">
        <a:spcBef>
          <a:spcPct val="0"/>
        </a:spcBef>
        <a:spcAft>
          <a:spcPct val="0"/>
        </a:spcAft>
        <a:defRPr kumimoji="1" sz="3600">
          <a:solidFill>
            <a:schemeClr val="tx2"/>
          </a:solidFill>
          <a:latin typeface="Arial Narrow" pitchFamily="-28" charset="0"/>
        </a:defRPr>
      </a:lvl9pPr>
    </p:titleStyle>
    <p:bodyStyle>
      <a:lvl1pPr marL="342900" indent="-342900" algn="l" rtl="0" eaLnBrk="0" fontAlgn="base" hangingPunct="0">
        <a:spcBef>
          <a:spcPct val="20000"/>
        </a:spcBef>
        <a:spcAft>
          <a:spcPct val="0"/>
        </a:spcAft>
        <a:buClr>
          <a:srgbClr val="00FF00"/>
        </a:buClr>
        <a:buChar char="•"/>
        <a:defRPr kumimoji="1" sz="2800">
          <a:solidFill>
            <a:schemeClr val="tx1"/>
          </a:solidFill>
          <a:latin typeface="+mn-lt"/>
          <a:ea typeface="ＭＳ Ｐゴシック" pitchFamily="34" charset="-128"/>
          <a:cs typeface="+mn-cs"/>
        </a:defRPr>
      </a:lvl1pPr>
      <a:lvl2pPr marL="342900" indent="-341313" algn="l" rtl="0" eaLnBrk="0" fontAlgn="base" hangingPunct="0">
        <a:spcBef>
          <a:spcPct val="30000"/>
        </a:spcBef>
        <a:spcAft>
          <a:spcPct val="0"/>
        </a:spcAft>
        <a:buClr>
          <a:schemeClr val="accent1"/>
        </a:buClr>
        <a:buSzPct val="80000"/>
        <a:buFont typeface="Wingdings" pitchFamily="2" charset="2"/>
        <a:buChar char="n"/>
        <a:defRPr kumimoji="1" sz="2800">
          <a:solidFill>
            <a:schemeClr val="tx1"/>
          </a:solidFill>
          <a:latin typeface="+mn-lt"/>
          <a:ea typeface="ＭＳ Ｐゴシック" pitchFamily="-28" charset="-128"/>
        </a:defRPr>
      </a:lvl2pPr>
      <a:lvl3pPr marL="685800" indent="-341313" algn="l" rtl="0" eaLnBrk="0" fontAlgn="base" hangingPunct="0">
        <a:spcBef>
          <a:spcPct val="15000"/>
        </a:spcBef>
        <a:spcAft>
          <a:spcPct val="0"/>
        </a:spcAft>
        <a:buClr>
          <a:schemeClr val="tx1"/>
        </a:buClr>
        <a:buChar char="–"/>
        <a:defRPr kumimoji="1" sz="2600">
          <a:solidFill>
            <a:schemeClr val="tx1"/>
          </a:solidFill>
          <a:latin typeface="+mn-lt"/>
          <a:ea typeface="ＭＳ Ｐゴシック" pitchFamily="-28" charset="-128"/>
        </a:defRPr>
      </a:lvl3pPr>
      <a:lvl4pPr marL="1028700" indent="-341313" algn="l" rtl="0" eaLnBrk="0" fontAlgn="base" hangingPunct="0">
        <a:spcBef>
          <a:spcPct val="10000"/>
        </a:spcBef>
        <a:spcAft>
          <a:spcPct val="0"/>
        </a:spcAft>
        <a:buClr>
          <a:schemeClr val="accent1"/>
        </a:buClr>
        <a:buChar char="•"/>
        <a:defRPr kumimoji="1" sz="2400">
          <a:solidFill>
            <a:schemeClr val="tx1"/>
          </a:solidFill>
          <a:latin typeface="+mn-lt"/>
          <a:ea typeface="ＭＳ Ｐゴシック" pitchFamily="-28" charset="-128"/>
        </a:defRPr>
      </a:lvl4pPr>
      <a:lvl5pPr marL="1371600" indent="-341313" algn="l" rtl="0" eaLnBrk="0" fontAlgn="base" hangingPunct="0">
        <a:spcBef>
          <a:spcPct val="5000"/>
        </a:spcBef>
        <a:spcAft>
          <a:spcPct val="0"/>
        </a:spcAft>
        <a:buClr>
          <a:schemeClr val="tx1"/>
        </a:buClr>
        <a:buChar char="–"/>
        <a:defRPr kumimoji="1" sz="2000">
          <a:solidFill>
            <a:schemeClr val="tx1"/>
          </a:solidFill>
          <a:latin typeface="+mn-lt"/>
          <a:ea typeface="ＭＳ Ｐゴシック" pitchFamily="-28" charset="-128"/>
        </a:defRPr>
      </a:lvl5pPr>
      <a:lvl6pPr marL="1828800" indent="-341313" algn="l" rtl="0" eaLnBrk="0" fontAlgn="base" hangingPunct="0">
        <a:spcBef>
          <a:spcPct val="5000"/>
        </a:spcBef>
        <a:spcAft>
          <a:spcPct val="0"/>
        </a:spcAft>
        <a:buClr>
          <a:schemeClr val="tx1"/>
        </a:buClr>
        <a:buChar char="–"/>
        <a:defRPr kumimoji="1" sz="2000">
          <a:solidFill>
            <a:schemeClr val="tx1"/>
          </a:solidFill>
          <a:latin typeface="+mn-lt"/>
          <a:ea typeface="ＭＳ Ｐゴシック" pitchFamily="-28" charset="-128"/>
        </a:defRPr>
      </a:lvl6pPr>
      <a:lvl7pPr marL="2286000" indent="-341313" algn="l" rtl="0" eaLnBrk="0" fontAlgn="base" hangingPunct="0">
        <a:spcBef>
          <a:spcPct val="5000"/>
        </a:spcBef>
        <a:spcAft>
          <a:spcPct val="0"/>
        </a:spcAft>
        <a:buClr>
          <a:schemeClr val="tx1"/>
        </a:buClr>
        <a:buChar char="–"/>
        <a:defRPr kumimoji="1" sz="2000">
          <a:solidFill>
            <a:schemeClr val="tx1"/>
          </a:solidFill>
          <a:latin typeface="+mn-lt"/>
          <a:ea typeface="ＭＳ Ｐゴシック" pitchFamily="-28" charset="-128"/>
        </a:defRPr>
      </a:lvl7pPr>
      <a:lvl8pPr marL="2743200" indent="-341313" algn="l" rtl="0" eaLnBrk="0" fontAlgn="base" hangingPunct="0">
        <a:spcBef>
          <a:spcPct val="5000"/>
        </a:spcBef>
        <a:spcAft>
          <a:spcPct val="0"/>
        </a:spcAft>
        <a:buClr>
          <a:schemeClr val="tx1"/>
        </a:buClr>
        <a:buChar char="–"/>
        <a:defRPr kumimoji="1" sz="2000">
          <a:solidFill>
            <a:schemeClr val="tx1"/>
          </a:solidFill>
          <a:latin typeface="+mn-lt"/>
          <a:ea typeface="ＭＳ Ｐゴシック" pitchFamily="-28" charset="-128"/>
        </a:defRPr>
      </a:lvl8pPr>
      <a:lvl9pPr marL="3200400" indent="-341313" algn="l" rtl="0" eaLnBrk="0" fontAlgn="base" hangingPunct="0">
        <a:spcBef>
          <a:spcPct val="5000"/>
        </a:spcBef>
        <a:spcAft>
          <a:spcPct val="0"/>
        </a:spcAft>
        <a:buClr>
          <a:schemeClr val="tx1"/>
        </a:buClr>
        <a:buChar char="–"/>
        <a:defRPr kumimoji="1" sz="2000">
          <a:solidFill>
            <a:schemeClr val="tx1"/>
          </a:solidFill>
          <a:latin typeface="+mn-lt"/>
          <a:ea typeface="ＭＳ Ｐゴシック" pitchFamily="-2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www.planetseed.com/" TargetMode="Externa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374650" y="3632200"/>
            <a:ext cx="8407400" cy="1014413"/>
          </a:xfrm>
          <a:noFill/>
          <a:ln>
            <a:solidFill>
              <a:srgbClr val="000000"/>
            </a:solidFill>
          </a:ln>
        </p:spPr>
        <p:txBody>
          <a:bodyPr anchor="ctr"/>
          <a:lstStyle/>
          <a:p>
            <a:pPr algn="ctr"/>
            <a:r>
              <a:rPr lang="en-US" sz="4800" smtClean="0">
                <a:solidFill>
                  <a:srgbClr val="FFFBEE"/>
                </a:solidFill>
                <a:latin typeface="Times" pitchFamily="-28" charset="0"/>
              </a:rPr>
              <a:t>Schlumberger Excellence in Educational Development</a:t>
            </a:r>
            <a:endParaRPr lang="en-US" sz="1400" smtClean="0">
              <a:solidFill>
                <a:srgbClr val="FFFBEE"/>
              </a:solidFill>
              <a:latin typeface="Times New Roman Italic" pitchFamily="-28" charset="0"/>
            </a:endParaRPr>
          </a:p>
        </p:txBody>
      </p:sp>
      <p:sp>
        <p:nvSpPr>
          <p:cNvPr id="3075" name="Rectangle 3"/>
          <p:cNvSpPr>
            <a:spLocks noGrp="1" noChangeArrowheads="1"/>
          </p:cNvSpPr>
          <p:nvPr>
            <p:ph type="subTitle" idx="4294967295"/>
          </p:nvPr>
        </p:nvSpPr>
        <p:spPr>
          <a:xfrm>
            <a:off x="366713" y="5181600"/>
            <a:ext cx="8407400" cy="673100"/>
          </a:xfrm>
          <a:noFill/>
        </p:spPr>
        <p:txBody>
          <a:bodyPr/>
          <a:lstStyle/>
          <a:p>
            <a:pPr marL="0" indent="0" algn="ctr">
              <a:lnSpc>
                <a:spcPct val="90000"/>
              </a:lnSpc>
              <a:buFontTx/>
              <a:buNone/>
            </a:pPr>
            <a:r>
              <a:rPr lang="en-US" sz="1800" dirty="0" smtClean="0">
                <a:solidFill>
                  <a:srgbClr val="28C835"/>
                </a:solidFill>
                <a:latin typeface="Arial" charset="0"/>
              </a:rPr>
              <a:t>Igniting passion for science and learning in youth and empowering them to use knowledge and technology creatively to meet the challenges of tomorrow.</a:t>
            </a:r>
            <a:endParaRPr lang="en-US" sz="1800" dirty="0" smtClean="0">
              <a:solidFill>
                <a:srgbClr val="FFFBEE"/>
              </a:solidFill>
              <a:latin typeface="Arial" charset="0"/>
            </a:endParaRPr>
          </a:p>
        </p:txBody>
      </p:sp>
      <p:pic>
        <p:nvPicPr>
          <p:cNvPr id="3076" name="Picture 4" descr="SEED Logo"/>
          <p:cNvPicPr>
            <a:picLocks noChangeAspect="1" noChangeArrowheads="1"/>
          </p:cNvPicPr>
          <p:nvPr/>
        </p:nvPicPr>
        <p:blipFill>
          <a:blip r:embed="rId3"/>
          <a:srcRect/>
          <a:stretch>
            <a:fillRect/>
          </a:stretch>
        </p:blipFill>
        <p:spPr bwMode="auto">
          <a:xfrm>
            <a:off x="3295650" y="1471613"/>
            <a:ext cx="2451100" cy="1668462"/>
          </a:xfrm>
          <a:prstGeom prst="rect">
            <a:avLst/>
          </a:prstGeom>
          <a:noFill/>
          <a:ln w="9525">
            <a:noFill/>
            <a:miter lim="800000"/>
            <a:headEnd/>
            <a:tailEnd/>
          </a:ln>
        </p:spPr>
      </p:pic>
      <p:sp>
        <p:nvSpPr>
          <p:cNvPr id="3077" name="Rectangle 7"/>
          <p:cNvSpPr>
            <a:spLocks noChangeArrowheads="1"/>
          </p:cNvSpPr>
          <p:nvPr/>
        </p:nvSpPr>
        <p:spPr bwMode="auto">
          <a:xfrm>
            <a:off x="217488" y="112713"/>
            <a:ext cx="2252662" cy="1574800"/>
          </a:xfrm>
          <a:prstGeom prst="rect">
            <a:avLst/>
          </a:prstGeom>
          <a:solidFill>
            <a:schemeClr val="bg2"/>
          </a:solidFill>
          <a:ln w="9525">
            <a:noFill/>
            <a:miter lim="800000"/>
            <a:headEnd/>
            <a:tailEnd/>
          </a:ln>
        </p:spPr>
        <p:txBody>
          <a:bodyPr wrap="none" anchor="ctr"/>
          <a:lstStyle/>
          <a:p>
            <a:endParaRPr lang="en-US"/>
          </a:p>
        </p:txBody>
      </p:sp>
      <p:sp>
        <p:nvSpPr>
          <p:cNvPr id="3078" name="Text Box 8"/>
          <p:cNvSpPr txBox="1">
            <a:spLocks noChangeArrowheads="1"/>
          </p:cNvSpPr>
          <p:nvPr/>
        </p:nvSpPr>
        <p:spPr bwMode="auto">
          <a:xfrm>
            <a:off x="149225" y="6332538"/>
            <a:ext cx="1603375" cy="307777"/>
          </a:xfrm>
          <a:prstGeom prst="rect">
            <a:avLst/>
          </a:prstGeom>
          <a:noFill/>
          <a:ln w="9525">
            <a:noFill/>
            <a:miter lim="800000"/>
            <a:headEnd/>
            <a:tailEnd/>
          </a:ln>
        </p:spPr>
        <p:txBody>
          <a:bodyPr>
            <a:spAutoFit/>
          </a:bodyPr>
          <a:lstStyle/>
          <a:p>
            <a:pPr algn="ctr">
              <a:spcBef>
                <a:spcPct val="50000"/>
              </a:spcBef>
            </a:pPr>
            <a:r>
              <a:rPr kumimoji="1" lang="en-US" sz="1400" dirty="0" smtClean="0">
                <a:solidFill>
                  <a:srgbClr val="FFFBEE"/>
                </a:solidFill>
                <a:latin typeface="Arial" charset="0"/>
              </a:rPr>
              <a:t>August  2011</a:t>
            </a:r>
            <a:endParaRPr kumimoji="1" lang="en-US" sz="1400" dirty="0">
              <a:solidFill>
                <a:srgbClr val="FFFBEE"/>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17"/>
          <p:cNvSpPr>
            <a:spLocks noChangeArrowheads="1"/>
          </p:cNvSpPr>
          <p:nvPr/>
        </p:nvSpPr>
        <p:spPr bwMode="auto">
          <a:xfrm>
            <a:off x="358776" y="1509624"/>
            <a:ext cx="6016146" cy="5109091"/>
          </a:xfrm>
          <a:prstGeom prst="rect">
            <a:avLst/>
          </a:prstGeom>
          <a:noFill/>
          <a:ln w="9525">
            <a:noFill/>
            <a:miter lim="800000"/>
            <a:headEnd/>
            <a:tailEnd/>
          </a:ln>
        </p:spPr>
        <p:txBody>
          <a:bodyPr wrap="square">
            <a:spAutoFit/>
          </a:bodyPr>
          <a:lstStyle/>
          <a:p>
            <a:pPr>
              <a:buClr>
                <a:srgbClr val="42EC44"/>
              </a:buClr>
              <a:buFont typeface="Arial" charset="0"/>
              <a:buNone/>
            </a:pPr>
            <a:endParaRPr kumimoji="1" lang="en-US" sz="2200" dirty="0">
              <a:solidFill>
                <a:srgbClr val="42EC44"/>
              </a:solidFill>
              <a:latin typeface="Arial" charset="0"/>
            </a:endParaRPr>
          </a:p>
          <a:p>
            <a:pPr>
              <a:buClr>
                <a:srgbClr val="42EC44"/>
              </a:buClr>
              <a:buFont typeface="Arial" charset="0"/>
              <a:buChar char="•"/>
            </a:pPr>
            <a:r>
              <a:rPr kumimoji="1" lang="en-US" sz="1600" dirty="0" smtClean="0">
                <a:solidFill>
                  <a:srgbClr val="28C835"/>
                </a:solidFill>
                <a:latin typeface="Arial" charset="0"/>
              </a:rPr>
              <a:t>Partnership between D. </a:t>
            </a:r>
            <a:r>
              <a:rPr kumimoji="1" lang="en-US" sz="1600" dirty="0" err="1" smtClean="0">
                <a:solidFill>
                  <a:srgbClr val="28C835"/>
                </a:solidFill>
                <a:latin typeface="Arial" charset="0"/>
              </a:rPr>
              <a:t>Euan</a:t>
            </a:r>
            <a:r>
              <a:rPr kumimoji="1" lang="en-US" sz="1600" dirty="0" smtClean="0">
                <a:solidFill>
                  <a:srgbClr val="28C835"/>
                </a:solidFill>
                <a:latin typeface="Arial" charset="0"/>
              </a:rPr>
              <a:t> Baird, SEED, Schlumberger, Stanford University, and MIT ‘s Center for Bits and Atoms .</a:t>
            </a:r>
          </a:p>
          <a:p>
            <a:pPr>
              <a:buClr>
                <a:srgbClr val="42EC44"/>
              </a:buClr>
            </a:pPr>
            <a:endParaRPr kumimoji="1" lang="en-US" sz="1600" dirty="0" smtClean="0">
              <a:solidFill>
                <a:srgbClr val="28C835"/>
              </a:solidFill>
              <a:latin typeface="Arial" charset="0"/>
            </a:endParaRPr>
          </a:p>
          <a:p>
            <a:pPr>
              <a:buClr>
                <a:srgbClr val="42EC44"/>
              </a:buClr>
              <a:buFont typeface="Arial" charset="0"/>
              <a:buChar char="•"/>
            </a:pPr>
            <a:r>
              <a:rPr kumimoji="1" lang="en-US" sz="1600" dirty="0" smtClean="0">
                <a:solidFill>
                  <a:srgbClr val="28C835"/>
                </a:solidFill>
                <a:latin typeface="Arial" charset="0"/>
              </a:rPr>
              <a:t>Lyceum 1502 MPEI, a secondary school affiliated with the Moscow Power Energy Institute, is host to SEED’s first Fabrication Laboratory.</a:t>
            </a:r>
          </a:p>
          <a:p>
            <a:pPr>
              <a:buClr>
                <a:srgbClr val="42EC44"/>
              </a:buClr>
            </a:pPr>
            <a:endParaRPr kumimoji="1" lang="en-US" sz="1600" dirty="0" smtClean="0">
              <a:solidFill>
                <a:srgbClr val="28C835"/>
              </a:solidFill>
              <a:latin typeface="Arial" charset="0"/>
            </a:endParaRPr>
          </a:p>
          <a:p>
            <a:pPr>
              <a:buClr>
                <a:srgbClr val="42EC44"/>
              </a:buClr>
              <a:buFont typeface="Arial" charset="0"/>
              <a:buChar char="•"/>
            </a:pPr>
            <a:r>
              <a:rPr kumimoji="1" lang="en-US" sz="1600" dirty="0" smtClean="0">
                <a:solidFill>
                  <a:srgbClr val="28C835"/>
                </a:solidFill>
                <a:latin typeface="Arial" charset="0"/>
              </a:rPr>
              <a:t>The </a:t>
            </a:r>
            <a:r>
              <a:rPr kumimoji="1" lang="en-US" sz="1600" dirty="0" err="1" smtClean="0">
                <a:solidFill>
                  <a:srgbClr val="28C835"/>
                </a:solidFill>
                <a:latin typeface="Arial" charset="0"/>
              </a:rPr>
              <a:t>FabLab@School</a:t>
            </a:r>
            <a:r>
              <a:rPr kumimoji="1" lang="en-US" sz="1600" dirty="0" smtClean="0">
                <a:solidFill>
                  <a:srgbClr val="28C835"/>
                </a:solidFill>
                <a:latin typeface="Arial" charset="0"/>
              </a:rPr>
              <a:t> is a small-scale workshop equipped</a:t>
            </a:r>
          </a:p>
          <a:p>
            <a:pPr>
              <a:buClr>
                <a:srgbClr val="42EC44"/>
              </a:buClr>
            </a:pPr>
            <a:r>
              <a:rPr kumimoji="1" lang="en-US" sz="1600" dirty="0" smtClean="0">
                <a:solidFill>
                  <a:srgbClr val="28C835"/>
                </a:solidFill>
                <a:latin typeface="Arial" charset="0"/>
              </a:rPr>
              <a:t> with advanced computer-controlled fabrication tools, </a:t>
            </a:r>
          </a:p>
          <a:p>
            <a:pPr>
              <a:buClr>
                <a:srgbClr val="42EC44"/>
              </a:buClr>
            </a:pPr>
            <a:r>
              <a:rPr kumimoji="1" lang="en-US" sz="1600" dirty="0" smtClean="0">
                <a:solidFill>
                  <a:srgbClr val="28C835"/>
                </a:solidFill>
                <a:latin typeface="Arial" charset="0"/>
              </a:rPr>
              <a:t>geared for the use of students and teachers in a high </a:t>
            </a:r>
          </a:p>
          <a:p>
            <a:pPr>
              <a:buClr>
                <a:srgbClr val="42EC44"/>
              </a:buClr>
            </a:pPr>
            <a:r>
              <a:rPr kumimoji="1" lang="en-US" sz="1600" dirty="0" smtClean="0">
                <a:solidFill>
                  <a:srgbClr val="28C835"/>
                </a:solidFill>
                <a:latin typeface="Arial" charset="0"/>
              </a:rPr>
              <a:t>school setting. </a:t>
            </a:r>
          </a:p>
          <a:p>
            <a:pPr>
              <a:buClr>
                <a:srgbClr val="42EC44"/>
              </a:buClr>
              <a:buFont typeface="Arial" charset="0"/>
              <a:buChar char="•"/>
            </a:pPr>
            <a:endParaRPr kumimoji="1" lang="en-US" sz="1600" dirty="0" smtClean="0">
              <a:solidFill>
                <a:srgbClr val="28C835"/>
              </a:solidFill>
              <a:latin typeface="Arial" charset="0"/>
            </a:endParaRPr>
          </a:p>
          <a:p>
            <a:pPr>
              <a:buClr>
                <a:srgbClr val="42EC44"/>
              </a:buClr>
              <a:buFont typeface="Arial" charset="0"/>
              <a:buChar char="•"/>
            </a:pPr>
            <a:r>
              <a:rPr kumimoji="1" lang="en-US" sz="1600" dirty="0" smtClean="0">
                <a:solidFill>
                  <a:srgbClr val="28C835"/>
                </a:solidFill>
                <a:latin typeface="Arial" charset="0"/>
              </a:rPr>
              <a:t>Students  and teachers learn to use this equipment to build advanced science experiments, robots, machines, and other engineering projects.</a:t>
            </a:r>
          </a:p>
          <a:p>
            <a:pPr>
              <a:buClr>
                <a:srgbClr val="42EC44"/>
              </a:buClr>
              <a:buFont typeface="Arial" charset="0"/>
              <a:buChar char="•"/>
            </a:pPr>
            <a:endParaRPr kumimoji="1" lang="en-US" sz="1600" dirty="0" smtClean="0">
              <a:solidFill>
                <a:srgbClr val="FFFBEE"/>
              </a:solidFill>
              <a:latin typeface="Arial" charset="0"/>
            </a:endParaRPr>
          </a:p>
          <a:p>
            <a:pPr>
              <a:buClr>
                <a:srgbClr val="42EC44"/>
              </a:buClr>
            </a:pPr>
            <a:endParaRPr kumimoji="1" lang="en-US" sz="1600" dirty="0" smtClean="0">
              <a:solidFill>
                <a:srgbClr val="FFFBEE"/>
              </a:solidFill>
              <a:latin typeface="Arial" charset="0"/>
            </a:endParaRPr>
          </a:p>
          <a:p>
            <a:pPr>
              <a:buClr>
                <a:srgbClr val="42EC44"/>
              </a:buClr>
              <a:buFont typeface="Arial" charset="0"/>
              <a:buNone/>
            </a:pPr>
            <a:endParaRPr kumimoji="1" lang="en-US" sz="1600" dirty="0">
              <a:solidFill>
                <a:srgbClr val="FFFBEE"/>
              </a:solidFill>
              <a:latin typeface="Arial" charset="0"/>
            </a:endParaRPr>
          </a:p>
          <a:p>
            <a:endParaRPr kumimoji="1" lang="en-US" sz="1600" dirty="0">
              <a:solidFill>
                <a:srgbClr val="FFFBEE"/>
              </a:solidFill>
              <a:latin typeface="Arial" charset="0"/>
            </a:endParaRPr>
          </a:p>
        </p:txBody>
      </p:sp>
      <p:sp>
        <p:nvSpPr>
          <p:cNvPr id="4099" name="Rectangle 18"/>
          <p:cNvSpPr>
            <a:spLocks noGrp="1" noChangeArrowheads="1"/>
          </p:cNvSpPr>
          <p:nvPr>
            <p:ph type="ctrTitle" idx="4294967295"/>
          </p:nvPr>
        </p:nvSpPr>
        <p:spPr>
          <a:xfrm>
            <a:off x="2278505" y="365828"/>
            <a:ext cx="4946754" cy="906462"/>
          </a:xfrm>
          <a:noFill/>
        </p:spPr>
        <p:txBody>
          <a:bodyPr anchor="ctr"/>
          <a:lstStyle/>
          <a:p>
            <a:r>
              <a:rPr lang="en-US" sz="3100" dirty="0" smtClean="0">
                <a:solidFill>
                  <a:srgbClr val="FFFBEE"/>
                </a:solidFill>
                <a:latin typeface="Times" pitchFamily="-28" charset="0"/>
              </a:rPr>
              <a:t>             </a:t>
            </a:r>
            <a:r>
              <a:rPr lang="en-US" sz="3100" dirty="0" err="1" smtClean="0">
                <a:solidFill>
                  <a:srgbClr val="FFFBEE"/>
                </a:solidFill>
                <a:latin typeface="Times" pitchFamily="-28" charset="0"/>
              </a:rPr>
              <a:t>FabLab@School</a:t>
            </a:r>
            <a:endParaRPr lang="en-US" sz="4200" dirty="0" smtClean="0"/>
          </a:p>
        </p:txBody>
      </p:sp>
      <p:pic>
        <p:nvPicPr>
          <p:cNvPr id="4" name="Picture 3"/>
          <p:cNvPicPr>
            <a:picLocks noChangeAspect="1"/>
          </p:cNvPicPr>
          <p:nvPr/>
        </p:nvPicPr>
        <p:blipFill>
          <a:blip r:embed="rId3" cstate="print"/>
          <a:srcRect l="16500" r="28500" b="6000"/>
          <a:stretch>
            <a:fillRect/>
          </a:stretch>
        </p:blipFill>
        <p:spPr bwMode="auto">
          <a:xfrm>
            <a:off x="5838904" y="2819972"/>
            <a:ext cx="1575824" cy="2019912"/>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7207420" y="1401881"/>
            <a:ext cx="1595182" cy="2126909"/>
          </a:xfrm>
          <a:prstGeom prst="rect">
            <a:avLst/>
          </a:prstGeom>
          <a:noFill/>
          <a:ln w="9525">
            <a:noFill/>
            <a:miter lim="800000"/>
            <a:headEnd/>
            <a:tailEnd/>
          </a:ln>
        </p:spPr>
      </p:pic>
      <p:pic>
        <p:nvPicPr>
          <p:cNvPr id="6" name="Picture 5"/>
          <p:cNvPicPr/>
          <p:nvPr/>
        </p:nvPicPr>
        <p:blipFill>
          <a:blip r:embed="rId5" cstate="print"/>
          <a:srcRect t="6000" r="7500"/>
          <a:stretch>
            <a:fillRect/>
          </a:stretch>
        </p:blipFill>
        <p:spPr bwMode="auto">
          <a:xfrm>
            <a:off x="6983760" y="4513295"/>
            <a:ext cx="2160240"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374650" y="3632200"/>
            <a:ext cx="8407400" cy="1014413"/>
          </a:xfrm>
          <a:noFill/>
          <a:ln>
            <a:solidFill>
              <a:srgbClr val="000000"/>
            </a:solidFill>
          </a:ln>
        </p:spPr>
        <p:txBody>
          <a:bodyPr anchor="ctr"/>
          <a:lstStyle/>
          <a:p>
            <a:pPr algn="ctr"/>
            <a:r>
              <a:rPr lang="en-US" sz="4800" smtClean="0">
                <a:solidFill>
                  <a:srgbClr val="FFFBEE"/>
                </a:solidFill>
                <a:latin typeface="Times" pitchFamily="-28" charset="0"/>
              </a:rPr>
              <a:t>Schlumberger Excellence in Educational Development</a:t>
            </a:r>
            <a:endParaRPr lang="en-US" sz="1400" smtClean="0">
              <a:solidFill>
                <a:srgbClr val="FFFBEE"/>
              </a:solidFill>
              <a:latin typeface="Times New Roman Italic" pitchFamily="-28" charset="0"/>
            </a:endParaRPr>
          </a:p>
        </p:txBody>
      </p:sp>
      <p:sp>
        <p:nvSpPr>
          <p:cNvPr id="3075" name="Rectangle 3"/>
          <p:cNvSpPr>
            <a:spLocks noGrp="1" noChangeArrowheads="1"/>
          </p:cNvSpPr>
          <p:nvPr>
            <p:ph type="subTitle" idx="4294967295"/>
          </p:nvPr>
        </p:nvSpPr>
        <p:spPr>
          <a:xfrm>
            <a:off x="366713" y="5181600"/>
            <a:ext cx="8407400" cy="673100"/>
          </a:xfrm>
          <a:noFill/>
        </p:spPr>
        <p:txBody>
          <a:bodyPr/>
          <a:lstStyle/>
          <a:p>
            <a:pPr marL="0" indent="0" algn="ctr">
              <a:lnSpc>
                <a:spcPct val="90000"/>
              </a:lnSpc>
              <a:buFontTx/>
              <a:buNone/>
            </a:pPr>
            <a:r>
              <a:rPr lang="en-US" sz="1800" dirty="0" smtClean="0">
                <a:solidFill>
                  <a:srgbClr val="28C835"/>
                </a:solidFill>
                <a:latin typeface="Arial" charset="0"/>
              </a:rPr>
              <a:t>For more information visit us at  </a:t>
            </a:r>
            <a:r>
              <a:rPr lang="en-US" sz="1800" dirty="0" smtClean="0">
                <a:solidFill>
                  <a:srgbClr val="28C835"/>
                </a:solidFill>
                <a:latin typeface="Arial" charset="0"/>
                <a:hlinkClick r:id="rId3"/>
              </a:rPr>
              <a:t>www.PLANETSEED.com</a:t>
            </a:r>
            <a:r>
              <a:rPr lang="en-US" sz="1800" dirty="0" smtClean="0">
                <a:solidFill>
                  <a:srgbClr val="28C835"/>
                </a:solidFill>
                <a:latin typeface="Arial" charset="0"/>
              </a:rPr>
              <a:t> </a:t>
            </a:r>
          </a:p>
        </p:txBody>
      </p:sp>
      <p:pic>
        <p:nvPicPr>
          <p:cNvPr id="3076" name="Picture 4" descr="SEED Logo"/>
          <p:cNvPicPr>
            <a:picLocks noChangeAspect="1" noChangeArrowheads="1"/>
          </p:cNvPicPr>
          <p:nvPr/>
        </p:nvPicPr>
        <p:blipFill>
          <a:blip r:embed="rId4"/>
          <a:srcRect/>
          <a:stretch>
            <a:fillRect/>
          </a:stretch>
        </p:blipFill>
        <p:spPr bwMode="auto">
          <a:xfrm>
            <a:off x="3295650" y="1471613"/>
            <a:ext cx="2451100" cy="1668462"/>
          </a:xfrm>
          <a:prstGeom prst="rect">
            <a:avLst/>
          </a:prstGeom>
          <a:noFill/>
          <a:ln w="9525">
            <a:noFill/>
            <a:miter lim="800000"/>
            <a:headEnd/>
            <a:tailEnd/>
          </a:ln>
        </p:spPr>
      </p:pic>
      <p:sp>
        <p:nvSpPr>
          <p:cNvPr id="3077" name="Rectangle 7"/>
          <p:cNvSpPr>
            <a:spLocks noChangeArrowheads="1"/>
          </p:cNvSpPr>
          <p:nvPr/>
        </p:nvSpPr>
        <p:spPr bwMode="auto">
          <a:xfrm>
            <a:off x="217488" y="112713"/>
            <a:ext cx="2252662" cy="1574800"/>
          </a:xfrm>
          <a:prstGeom prst="rect">
            <a:avLst/>
          </a:prstGeom>
          <a:solidFill>
            <a:schemeClr val="bg2"/>
          </a:solidFill>
          <a:ln w="9525">
            <a:noFill/>
            <a:miter lim="800000"/>
            <a:headEnd/>
            <a:tailEnd/>
          </a:ln>
        </p:spPr>
        <p:txBody>
          <a:bodyPr wrap="none" anchor="ctr"/>
          <a:lstStyle/>
          <a:p>
            <a:endParaRPr lang="en-US"/>
          </a:p>
        </p:txBody>
      </p:sp>
      <p:sp>
        <p:nvSpPr>
          <p:cNvPr id="3078" name="Text Box 8"/>
          <p:cNvSpPr txBox="1">
            <a:spLocks noChangeArrowheads="1"/>
          </p:cNvSpPr>
          <p:nvPr/>
        </p:nvSpPr>
        <p:spPr bwMode="auto">
          <a:xfrm>
            <a:off x="149225" y="6332538"/>
            <a:ext cx="1603375" cy="307777"/>
          </a:xfrm>
          <a:prstGeom prst="rect">
            <a:avLst/>
          </a:prstGeom>
          <a:noFill/>
          <a:ln w="9525">
            <a:noFill/>
            <a:miter lim="800000"/>
            <a:headEnd/>
            <a:tailEnd/>
          </a:ln>
        </p:spPr>
        <p:txBody>
          <a:bodyPr>
            <a:spAutoFit/>
          </a:bodyPr>
          <a:lstStyle/>
          <a:p>
            <a:pPr algn="ctr">
              <a:spcBef>
                <a:spcPct val="50000"/>
              </a:spcBef>
            </a:pPr>
            <a:r>
              <a:rPr kumimoji="1" lang="en-US" sz="1400" dirty="0" smtClean="0">
                <a:solidFill>
                  <a:srgbClr val="FFFBEE"/>
                </a:solidFill>
                <a:latin typeface="Arial" charset="0"/>
              </a:rPr>
              <a:t>August  2011</a:t>
            </a:r>
            <a:endParaRPr kumimoji="1" lang="en-US" sz="1400" dirty="0">
              <a:solidFill>
                <a:srgbClr val="FFFBEE"/>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94989B"/>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pitchFamily="-28"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94989B"/>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pitchFamily="-28" charset="0"/>
          </a:defRPr>
        </a:defPPr>
      </a:lstStyle>
    </a:lnDef>
  </a:objectDefaults>
  <a:extraClrSchemeLst>
    <a:extraClrScheme>
      <a:clrScheme name="Default Design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Default Design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Default Design 4">
        <a:dk1>
          <a:srgbClr val="007A54"/>
        </a:dk1>
        <a:lt1>
          <a:srgbClr val="FFFFFF"/>
        </a:lt1>
        <a:dk2>
          <a:srgbClr val="003366"/>
        </a:dk2>
        <a:lt2>
          <a:srgbClr val="FAFD00"/>
        </a:lt2>
        <a:accent1>
          <a:srgbClr val="79BBD2"/>
        </a:accent1>
        <a:accent2>
          <a:srgbClr val="FE9F34"/>
        </a:accent2>
        <a:accent3>
          <a:srgbClr val="AAADB8"/>
        </a:accent3>
        <a:accent4>
          <a:srgbClr val="DADADA"/>
        </a:accent4>
        <a:accent5>
          <a:srgbClr val="BEDAE5"/>
        </a:accent5>
        <a:accent6>
          <a:srgbClr val="E6902E"/>
        </a:accent6>
        <a:hlink>
          <a:srgbClr val="FC4128"/>
        </a:hlink>
        <a:folHlink>
          <a:srgbClr val="81017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13476</TotalTime>
  <Words>293</Words>
  <Application>Microsoft Macintosh PowerPoint</Application>
  <PresentationFormat>On-screen Show (4:3)</PresentationFormat>
  <Paragraphs>29</Paragraphs>
  <Slides>3</Slides>
  <Notes>3</Notes>
  <HiddenSlides>0</HiddenSlides>
  <MMClips>0</MMClips>
  <ScaleCrop>false</ScaleCrop>
  <HeadingPairs>
    <vt:vector size="4" baseType="variant">
      <vt:variant>
        <vt:lpstr>Design Template</vt:lpstr>
      </vt:variant>
      <vt:variant>
        <vt:i4>1</vt:i4>
      </vt:variant>
      <vt:variant>
        <vt:lpstr>Slide Titles</vt:lpstr>
      </vt:variant>
      <vt:variant>
        <vt:i4>3</vt:i4>
      </vt:variant>
    </vt:vector>
  </HeadingPairs>
  <TitlesOfParts>
    <vt:vector size="4" baseType="lpstr">
      <vt:lpstr>Default Design</vt:lpstr>
      <vt:lpstr>Schlumberger Excellence in Educational Development</vt:lpstr>
      <vt:lpstr>             FabLab@School</vt:lpstr>
      <vt:lpstr>Schlumberger Excellence in Educational Development</vt:lpstr>
    </vt:vector>
  </TitlesOfParts>
  <Company>McGuffin Enterprises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Title (42 pt Univers 57 Condensed)</dc:title>
  <dc:creator>SEED Communications</dc:creator>
  <cp:lastModifiedBy>Sherry Lassiter</cp:lastModifiedBy>
  <cp:revision>451</cp:revision>
  <dcterms:created xsi:type="dcterms:W3CDTF">2011-08-11T12:13:12Z</dcterms:created>
  <dcterms:modified xsi:type="dcterms:W3CDTF">2011-08-11T12:14:02Z</dcterms:modified>
</cp:coreProperties>
</file>